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7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2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A9BA-30DA-442A-9FFE-105884DD499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F991-E89F-4834-869B-478E479D7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62" y="0"/>
            <a:ext cx="9144000" cy="61499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Cushioning Curve 36” Drop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thru 5</a:t>
            </a:r>
            <a:r>
              <a:rPr lang="en-US" sz="4000" baseline="30000" dirty="0" smtClean="0"/>
              <a:t>th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19" y="614997"/>
            <a:ext cx="9549486" cy="6048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568" y="2784764"/>
            <a:ext cx="1018612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200" u="sng" dirty="0" smtClean="0"/>
              <a:t>Scale</a:t>
            </a:r>
          </a:p>
          <a:p>
            <a:r>
              <a:rPr lang="en-US" sz="2200" dirty="0" smtClean="0"/>
              <a:t>120 G’s</a:t>
            </a:r>
          </a:p>
          <a:p>
            <a:r>
              <a:rPr lang="en-US" sz="2200" dirty="0" smtClean="0"/>
              <a:t>5.0 psi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954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62" y="0"/>
            <a:ext cx="9144000" cy="61499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Cushioning Curve 36” Drop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thru 5</a:t>
            </a:r>
            <a:r>
              <a:rPr lang="en-US" sz="4000" baseline="30000" dirty="0" smtClean="0"/>
              <a:t>th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94" y="604467"/>
            <a:ext cx="9566111" cy="60589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568" y="2784764"/>
            <a:ext cx="1018612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200" u="sng" dirty="0" smtClean="0"/>
              <a:t>Scale</a:t>
            </a:r>
          </a:p>
          <a:p>
            <a:r>
              <a:rPr lang="en-US" sz="2200" dirty="0" smtClean="0"/>
              <a:t>150 G’s</a:t>
            </a:r>
          </a:p>
          <a:p>
            <a:r>
              <a:rPr lang="en-US" sz="2200" dirty="0" smtClean="0"/>
              <a:t>6.0 psi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62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62" y="0"/>
            <a:ext cx="9144000" cy="61499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Cushioning Curve 36” Drop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thru 5</a:t>
            </a:r>
            <a:r>
              <a:rPr lang="en-US" sz="4000" baseline="30000" dirty="0" smtClean="0"/>
              <a:t>th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73" y="1504459"/>
            <a:ext cx="5998078" cy="3799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16933" y="1504459"/>
            <a:ext cx="4464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Optimal Loading for XPE (Extruded PE) 4.0 </a:t>
            </a:r>
            <a:r>
              <a:rPr lang="en-US" u="sng" dirty="0" err="1" smtClean="0"/>
              <a:t>pcf</a:t>
            </a:r>
            <a:endParaRPr lang="en-US" dirty="0"/>
          </a:p>
          <a:p>
            <a:r>
              <a:rPr lang="en-US" dirty="0" smtClean="0"/>
              <a:t>2” Thick = 0.8 psi (67 G – Best Case)</a:t>
            </a:r>
          </a:p>
          <a:p>
            <a:r>
              <a:rPr lang="en-US" dirty="0" smtClean="0"/>
              <a:t>3” Thick = 1.1 psi (45 G – Best Case)</a:t>
            </a:r>
          </a:p>
          <a:p>
            <a:r>
              <a:rPr lang="en-US" dirty="0" smtClean="0"/>
              <a:t>4” Thick = 1.7 psi (33 G – Best Case)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616933" y="2803824"/>
            <a:ext cx="4199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Optimal Loading for EPE (ARPLANK) 1.9 </a:t>
            </a:r>
            <a:r>
              <a:rPr lang="en-US" u="sng" dirty="0" err="1" smtClean="0"/>
              <a:t>pcf</a:t>
            </a:r>
            <a:endParaRPr lang="en-US" dirty="0"/>
          </a:p>
          <a:p>
            <a:r>
              <a:rPr lang="en-US" dirty="0" smtClean="0"/>
              <a:t>2” Thick = 0.8 psi (59 G – Best Case)</a:t>
            </a:r>
          </a:p>
          <a:p>
            <a:r>
              <a:rPr lang="en-US" dirty="0" smtClean="0"/>
              <a:t>3” Thick = 1.1 psi (40 G – Best Case)</a:t>
            </a:r>
          </a:p>
          <a:p>
            <a:r>
              <a:rPr lang="en-US" dirty="0" smtClean="0"/>
              <a:t>4” Thick = 1.7 psi (30 G – Best Case)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85454" y="706440"/>
            <a:ext cx="4050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Design Recommendations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6933" y="4657189"/>
            <a:ext cx="4770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Use of 1.9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pcf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ARPLANK EPE vs. 4.0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pcf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XPE yields a 10 to 13% improvement in G force reduction.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9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Cushioning Curve 36” Drop 2nd thru 5th</vt:lpstr>
      <vt:lpstr>Cushioning Curve 36” Drop 2nd thru 5th</vt:lpstr>
      <vt:lpstr>Cushioning Curve 36” Drop 2nd thru 5th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Cushioning Curve 36” Drop 2nd thru 5th</dc:title>
  <dc:creator>Steve Sopher</dc:creator>
  <cp:lastModifiedBy>Steve Sopher</cp:lastModifiedBy>
  <cp:revision>3</cp:revision>
  <dcterms:created xsi:type="dcterms:W3CDTF">2021-05-08T19:33:33Z</dcterms:created>
  <dcterms:modified xsi:type="dcterms:W3CDTF">2021-05-08T19:46:57Z</dcterms:modified>
</cp:coreProperties>
</file>